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 type="screen4x3"/>
  <p:notesSz cx="7559675" cy="10691813"/>
  <p:custShowLst>
    <p:custShow name="Neue individuelle Bildschirmprä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60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c:style val="2"/>
  <c:chart>
    <c:autoTitleDeleted val="1"/>
    <c:plotArea>
      <c:layout>
        <c:manualLayout>
          <c:xMode val="edge"/>
          <c:yMode val="edge"/>
          <c:x val="3.477523324851569E-2"/>
          <c:y val="8.4072391664864077E-2"/>
          <c:w val="0.84478371501272265"/>
          <c:h val="0.824861201240175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58464"/>
        <c:axId val="149356928"/>
      </c:barChart>
      <c:valAx>
        <c:axId val="149356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49358464"/>
        <c:crosses val="autoZero"/>
        <c:crossBetween val="between"/>
      </c:valAx>
      <c:catAx>
        <c:axId val="149358464"/>
        <c:scaling>
          <c:orientation val="minMax"/>
        </c:scaling>
        <c:delete val="0"/>
        <c:axPos val="b"/>
        <c:numFmt formatCode="[$-1000407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de-DE"/>
          </a:p>
        </c:txPr>
        <c:crossAx val="149356928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de-DE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662EA804-E2D2-437D-8ED0-BFF490FD377D}" type="slidenum">
              <a:t>‹Nr.›</a:t>
            </a:fld>
            <a:endParaRPr lang="de-DE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951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43480" cy="40067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izenplatzhalter 3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  <p:sp>
        <p:nvSpPr>
          <p:cNvPr id="5" name="Kopfzeilenplatzhalter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Datumsplatzhalter 5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4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C7580705-4B47-475B-B605-1D112516085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67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de-DE" sz="1200" b="0" i="0" u="none" strike="noStrike" cap="non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FFB697-739E-48E0-9F7F-6FD3FBDA7EB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73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102A3-634E-4153-A28B-65B430F0ACF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15199-68EA-4429-8006-FF3F1AD71C1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1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02DF5C-9D1E-42BF-8C40-93C36B77DBE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D151CD-7BDE-40FA-B7F3-A72AE9FC51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93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69D95C-F3BC-41D8-90FC-75CCFC889F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1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CC9B6-2E32-42E5-9404-654D95BE6BC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3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B44030-D661-4637-ACE1-A8FEBF46FC0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59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F8943-F6A1-4A63-AE35-57EE193B5B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01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3FBC61-FA63-498D-A246-3A2A57AE465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79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B68DF-780B-4C82-B60A-6EF10BB97E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75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2920" y="301320"/>
            <a:ext cx="9069480" cy="1260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9480" cy="498816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045312A-CB71-4A02-993C-9FEA80E63F92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de-DE" sz="4400" b="0" i="0" u="none" strike="noStrike" cap="none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12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de-DE" sz="3200" b="0" i="0" u="none" strike="noStrike" cap="none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Hefe unterm Mikroskop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720" y="1655640"/>
            <a:ext cx="4805640" cy="54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1640" y="1655640"/>
            <a:ext cx="4464000" cy="547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Bei 8°C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Bei Raumtemperatur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712519" y="1768320"/>
            <a:ext cx="66517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Bei 40</a:t>
            </a:r>
            <a:r>
              <a:rPr lang="de-DE">
                <a:cs typeface="Arial" pitchFamily="18"/>
              </a:rPr>
              <a:t>°C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-9864720" y="731880"/>
          <a:ext cx="8064360" cy="499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Maltose mit Hefe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Lactose mit Hefe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Fructose mit Hefe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Glucose mit Hefe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Sacharose mit Hefe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Traubensaft mit Hefe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360" y="1295280"/>
            <a:ext cx="648000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Vergleich von Hefe versch. Marken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2920" y="1768320"/>
            <a:ext cx="9070920" cy="4989600"/>
          </a:xfrm>
        </p:spPr>
        <p:txBody>
          <a:bodyPr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de-DE" sz="3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de-DE" sz="2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de-DE" sz="24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de-DE" sz="20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9pPr>
          </a:lstStyle>
          <a:p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619280"/>
            <a:ext cx="8999640" cy="54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47280" y="2770200"/>
            <a:ext cx="9070920" cy="1262160"/>
          </a:xfrm>
        </p:spPr>
        <p:txBody>
          <a:bodyPr wrap="square" tIns="38880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de-DE"/>
              <a:t>Hefe bei versch. Temperaturen</a:t>
            </a:r>
          </a:p>
        </p:txBody>
      </p:sp>
    </p:spTree>
  </p:cSld>
  <p:clrMapOvr>
    <a:masterClrMapping/>
  </p:clrMapOvr>
  <p:transition spd="med" advTm="5120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Bildschirmpräsentation (4:3)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  <vt:variant>
        <vt:lpstr>Zielgruppenorientierte Präsentationen</vt:lpstr>
      </vt:variant>
      <vt:variant>
        <vt:i4>1</vt:i4>
      </vt:variant>
    </vt:vector>
  </HeadingPairs>
  <TitlesOfParts>
    <vt:vector size="14" baseType="lpstr">
      <vt:lpstr>Standard</vt:lpstr>
      <vt:lpstr>Hefe unterm Mikroskop</vt:lpstr>
      <vt:lpstr>Maltose mit Hefe</vt:lpstr>
      <vt:lpstr>Lactose mit Hefe</vt:lpstr>
      <vt:lpstr>Fructose mit Hefe</vt:lpstr>
      <vt:lpstr>Glucose mit Hefe</vt:lpstr>
      <vt:lpstr>Sacharose mit Hefe</vt:lpstr>
      <vt:lpstr>Traubensaft mit Hefe</vt:lpstr>
      <vt:lpstr>Vergleich von Hefe versch. Marken</vt:lpstr>
      <vt:lpstr>Hefe bei versch. Temperaturen</vt:lpstr>
      <vt:lpstr>Bei 8°C</vt:lpstr>
      <vt:lpstr>Bei Raumtemperatur</vt:lpstr>
      <vt:lpstr>Bei 40°C</vt:lpstr>
      <vt:lpstr>Neue individuelle Bildschirmprä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Hefe unterm Mikroskop</dc:title>
  <dc:creator>Werner</dc:creator>
  <cp:lastModifiedBy>Werner</cp:lastModifiedBy>
  <cp:revision>5</cp:revision>
  <dcterms:created xsi:type="dcterms:W3CDTF">2016-09-14T10:12:08Z</dcterms:created>
  <dcterms:modified xsi:type="dcterms:W3CDTF">2016-11-05T11:32:21Z</dcterms:modified>
</cp:coreProperties>
</file>